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82" r:id="rId4"/>
    <p:sldId id="283" r:id="rId5"/>
    <p:sldId id="284" r:id="rId6"/>
    <p:sldId id="285" r:id="rId7"/>
    <p:sldId id="281" r:id="rId8"/>
    <p:sldId id="286" r:id="rId9"/>
    <p:sldId id="287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Comparaison d’objets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La méthode </a:t>
            </a:r>
            <a:r>
              <a:rPr lang="fr-FR" dirty="0" err="1" smtClean="0"/>
              <a:t>Equals</a:t>
            </a:r>
            <a:r>
              <a:rPr lang="fr-FR" dirty="0" smtClean="0"/>
              <a:t> est une méthode virtuelle  (polymorphe) de la classe Object.</a:t>
            </a:r>
          </a:p>
          <a:p>
            <a:r>
              <a:rPr lang="fr-FR" dirty="0" smtClean="0"/>
              <a:t>La méthode </a:t>
            </a:r>
            <a:r>
              <a:rPr lang="fr-FR" dirty="0" err="1" smtClean="0"/>
              <a:t>Equals</a:t>
            </a:r>
            <a:r>
              <a:rPr lang="fr-FR" dirty="0" smtClean="0"/>
              <a:t> permettra de tester l’égalité (équivalence) entre deux objets.</a:t>
            </a:r>
          </a:p>
          <a:p>
            <a:r>
              <a:rPr lang="fr-FR" dirty="0" smtClean="0"/>
              <a:t>Pour les objets de type référence, l’égalité signifie, </a:t>
            </a:r>
            <a:r>
              <a:rPr lang="fr-FR" dirty="0" smtClean="0">
                <a:solidFill>
                  <a:srgbClr val="FF0000"/>
                </a:solidFill>
              </a:rPr>
              <a:t>par défaut</a:t>
            </a:r>
            <a:r>
              <a:rPr lang="fr-FR" dirty="0" smtClean="0"/>
              <a:t>, l’égalité des références: </a:t>
            </a:r>
            <a:r>
              <a:rPr lang="fr-FR" dirty="0" err="1" smtClean="0">
                <a:solidFill>
                  <a:srgbClr val="FF0000"/>
                </a:solidFill>
              </a:rPr>
              <a:t>x.Equals</a:t>
            </a:r>
            <a:r>
              <a:rPr lang="fr-FR" dirty="0" smtClean="0">
                <a:solidFill>
                  <a:srgbClr val="FF0000"/>
                </a:solidFill>
              </a:rPr>
              <a:t>((Object)y) </a:t>
            </a:r>
            <a:r>
              <a:rPr lang="fr-FR" dirty="0" smtClean="0"/>
              <a:t>retournera </a:t>
            </a:r>
            <a:r>
              <a:rPr lang="fr-FR" dirty="0" err="1" smtClean="0">
                <a:solidFill>
                  <a:srgbClr val="FF0000"/>
                </a:solidFill>
              </a:rPr>
              <a:t>true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si x et y désignent en effet le même objet.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Exemple: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A10 représente le numéro CIN de Kamal</a:t>
            </a:r>
            <a:endParaRPr lang="fr-FR" sz="2400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</a:t>
            </a:r>
            <a:r>
              <a:rPr lang="fr-FR" sz="24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sz="24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Quel est le résultat de l'instruction suivante?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(p1.Equals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)p2));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0379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définir l’égalité entre objets de la classe Personne sur la base de l’égalité du numéro CIN,  il faut redéfinir la méthode </a:t>
            </a:r>
            <a:r>
              <a:rPr lang="fr-FR" dirty="0" err="1" smtClean="0"/>
              <a:t>Equals</a:t>
            </a:r>
            <a:r>
              <a:rPr lang="fr-FR" dirty="0" smtClean="0"/>
              <a:t>.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83309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//   ...</a:t>
            </a:r>
            <a:endParaRPr lang="fr-FR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override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Equals(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 = 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as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((Object)p 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==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false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.CIN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== 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p.CIN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//... il est aussi recommandé de redéfinir la méthode </a:t>
            </a:r>
            <a:r>
              <a:rPr lang="fr-FR" sz="1200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GetHashCode</a:t>
            </a:r>
            <a:r>
              <a:rPr lang="fr-FR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  <a:endParaRPr lang="fr-FR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override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GetHashCode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 indent="0">
              <a:buNone/>
            </a:pP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fr-FR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this</a:t>
            </a:r>
            <a:r>
              <a:rPr lang="fr-FR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.CIN.GetHashCode</a:t>
            </a:r>
            <a:r>
              <a:rPr lang="fr-FR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fr-FR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89255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Equals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Après redéfinition de la méthode </a:t>
            </a:r>
            <a:r>
              <a:rPr lang="fr-FR" dirty="0" err="1" smtClean="0"/>
              <a:t>Equals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A10 représente le numéro CIN de Kamal</a:t>
            </a:r>
            <a:endParaRPr lang="fr-FR" sz="2400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p2 = </a:t>
            </a:r>
            <a:r>
              <a:rPr lang="fr-FR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"A10"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sz="2400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"Kamal</a:t>
            </a:r>
            <a:r>
              <a:rPr lang="fr-FR" sz="2400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//l'instruction suivante affichera </a:t>
            </a:r>
            <a:r>
              <a:rPr lang="fr-FR" sz="2400" dirty="0" err="1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endParaRPr lang="fr-FR" sz="2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24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(p1.Equals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fr-FR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)p2));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0376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Comparaison par l’opérateur ==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Par défaut, l’opérateur == compare l’égalité des références (identité) entre deux objets.</a:t>
            </a:r>
          </a:p>
          <a:p>
            <a:pPr marL="0" indent="0">
              <a:buNone/>
            </a:pPr>
            <a:r>
              <a:rPr lang="fr-FR" dirty="0" smtClean="0"/>
              <a:t>L’opérateur retourne </a:t>
            </a:r>
            <a:r>
              <a:rPr lang="fr-FR" dirty="0" err="1" smtClean="0"/>
              <a:t>true</a:t>
            </a:r>
            <a:r>
              <a:rPr lang="fr-FR" dirty="0" smtClean="0"/>
              <a:t> s’il s’agit de deux références désignant le même et un seul objet!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Il est aussi possible de redéfinir l’opérateur == pour baser l’identité des objets sur d’autres critères que l’égalité des références.</a:t>
            </a:r>
          </a:p>
        </p:txBody>
      </p:sp>
    </p:spTree>
    <p:extLst>
      <p:ext uri="{BB962C8B-B14F-4D97-AF65-F5344CB8AC3E}">
        <p14:creationId xmlns:p14="http://schemas.microsoft.com/office/powerpoint/2010/main" val="18571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Redéfinir l’opérateur ==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Pour redéfinir l’opérateur == il faut:</a:t>
            </a:r>
          </a:p>
          <a:p>
            <a:r>
              <a:rPr lang="fr-FR" dirty="0" smtClean="0"/>
              <a:t>Redéfinir la méthode </a:t>
            </a:r>
            <a:r>
              <a:rPr lang="fr-FR" dirty="0" err="1" smtClean="0"/>
              <a:t>Equals</a:t>
            </a:r>
            <a:r>
              <a:rPr lang="fr-FR" dirty="0" smtClean="0"/>
              <a:t> de la classe.</a:t>
            </a:r>
          </a:p>
          <a:p>
            <a:r>
              <a:rPr lang="fr-FR" dirty="0" smtClean="0"/>
              <a:t>Redéfinir la méthode </a:t>
            </a:r>
            <a:r>
              <a:rPr lang="fr-FR" dirty="0" err="1" smtClean="0"/>
              <a:t>GetHashCode</a:t>
            </a:r>
            <a:r>
              <a:rPr lang="fr-FR" dirty="0" smtClean="0"/>
              <a:t>.</a:t>
            </a:r>
          </a:p>
          <a:p>
            <a:r>
              <a:rPr lang="fr-FR" dirty="0" smtClean="0"/>
              <a:t>Redéfinir les deux opérateurs == et !=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Remarques:</a:t>
            </a: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La redéfinition de l’opérateur == n’est pas recommandée pour les objets non immuables.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0066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Redéfinition de l’opérateur ==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/*On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ajoutera la redéfinition des opérateurs == et != à la classe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personne*/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operator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==(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p1, 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p2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{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Si p1 et p2 sont </a:t>
            </a:r>
            <a:r>
              <a:rPr lang="fr-FR" sz="1600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ou désignent le même objet on retourne </a:t>
            </a:r>
            <a:r>
              <a:rPr lang="fr-FR" sz="1600" dirty="0" err="1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sz="16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fr-FR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.ReferenceEquals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(p1, p2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 </a:t>
            </a: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true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On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convertit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 et p2 en Object pour ne pas utiliser l'opérateur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==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 </a:t>
            </a:r>
            <a:r>
              <a:rPr lang="fr-FR" sz="16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la classe </a:t>
            </a:r>
            <a:r>
              <a:rPr lang="fr-FR" sz="16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 et tomber dans une boucle infinie*/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((</a:t>
            </a:r>
            <a:r>
              <a:rPr lang="en-US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)p1 ==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|| (</a:t>
            </a:r>
            <a:r>
              <a:rPr lang="en-US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)p2 ==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null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</a:t>
            </a: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false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endParaRPr lang="fr-FR" sz="16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p1.Equals(p2);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operator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!=(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p1, </a:t>
            </a:r>
            <a:r>
              <a:rPr lang="fr-FR" sz="16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Personne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p2)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</a:t>
            </a:r>
            <a:r>
              <a:rPr lang="fr-FR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!(p1 == p2</a:t>
            </a:r>
            <a:r>
              <a:rPr lang="fr-FR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 }</a:t>
            </a: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32937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2418</TotalTime>
  <Words>495</Words>
  <Application>Microsoft Office PowerPoint</Application>
  <PresentationFormat>On-screen Show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Consolas</vt:lpstr>
      <vt:lpstr>Office Theme</vt:lpstr>
      <vt:lpstr>Comparaison d’objets</vt:lpstr>
      <vt:lpstr>Comparaison par la méthode Equals</vt:lpstr>
      <vt:lpstr>Comparaison par la méthode Equals</vt:lpstr>
      <vt:lpstr>Comparaison par la méthode Equals</vt:lpstr>
      <vt:lpstr>Comparaison par la méthode Equals</vt:lpstr>
      <vt:lpstr>Comparaison par la méthode Equals</vt:lpstr>
      <vt:lpstr>Comparaison par l’opérateur ==</vt:lpstr>
      <vt:lpstr>Redéfinir l’opérateur ==</vt:lpstr>
      <vt:lpstr>Redéfinition de l’opérateur ==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179</cp:revision>
  <dcterms:created xsi:type="dcterms:W3CDTF">2014-03-07T09:41:25Z</dcterms:created>
  <dcterms:modified xsi:type="dcterms:W3CDTF">2015-09-26T00:50:50Z</dcterms:modified>
</cp:coreProperties>
</file>